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256" r:id="rId53"/>
    <p:sldId id="25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99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81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6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9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98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5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31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8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78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0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DF0B5-BF4A-4A35-AD33-05033AB1626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ABC5A-FC34-4D54-B56F-E4AC41EA2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17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332943"/>
            <a:ext cx="11164858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9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64" y="632417"/>
            <a:ext cx="10202699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9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394864"/>
            <a:ext cx="11002911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1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1114102"/>
            <a:ext cx="7449590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8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532996"/>
            <a:ext cx="10612331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0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1061707"/>
            <a:ext cx="10888595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418680"/>
            <a:ext cx="10993384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75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418680"/>
            <a:ext cx="10888595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342469"/>
            <a:ext cx="10926700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14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375811"/>
            <a:ext cx="1074570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0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5" y="690180"/>
            <a:ext cx="10850489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0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323416"/>
            <a:ext cx="11193437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4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1133154"/>
            <a:ext cx="9916909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0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437732"/>
            <a:ext cx="11041016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13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447259"/>
            <a:ext cx="10469436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1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394864"/>
            <a:ext cx="10717121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25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" y="371048"/>
            <a:ext cx="10812384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2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351995"/>
            <a:ext cx="10802858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0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390101"/>
            <a:ext cx="10964805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5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337706"/>
            <a:ext cx="10498015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80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323416"/>
            <a:ext cx="10440857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63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0" y="394864"/>
            <a:ext cx="10955279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1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328180"/>
            <a:ext cx="11069595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77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30" y="404390"/>
            <a:ext cx="8878539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09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375811"/>
            <a:ext cx="1010743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65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680654"/>
            <a:ext cx="10650436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0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728285"/>
            <a:ext cx="10259857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8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961680"/>
            <a:ext cx="1026938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0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699706"/>
            <a:ext cx="8859486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5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937865"/>
            <a:ext cx="1055517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13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709233"/>
            <a:ext cx="10612331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0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828312"/>
            <a:ext cx="1051706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46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1957182"/>
            <a:ext cx="9383434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4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794970"/>
            <a:ext cx="1073617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86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1042654"/>
            <a:ext cx="9535856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49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88" y="1302629"/>
            <a:ext cx="10278909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6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3" y="442495"/>
            <a:ext cx="10945753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0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666364"/>
            <a:ext cx="985975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95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390101"/>
            <a:ext cx="10869542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4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609206"/>
            <a:ext cx="11002911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452022"/>
            <a:ext cx="10774279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00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3" y="399627"/>
            <a:ext cx="1094575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3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461548"/>
            <a:ext cx="10155067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0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652075"/>
            <a:ext cx="959301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4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409153"/>
            <a:ext cx="1082191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60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532996"/>
            <a:ext cx="10869542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17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475838"/>
            <a:ext cx="10564699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4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299" y="2093136"/>
            <a:ext cx="6645216" cy="4320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2957" y="1036864"/>
            <a:ext cx="670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Regular Expression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7002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737812"/>
            <a:ext cx="7992590" cy="53823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91" y="851029"/>
            <a:ext cx="3398659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9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418680"/>
            <a:ext cx="10517068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2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371048"/>
            <a:ext cx="1104101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05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637785"/>
            <a:ext cx="1099338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3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" y="404390"/>
            <a:ext cx="10812384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9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2</Words>
  <Application>Microsoft Office PowerPoint</Application>
  <PresentationFormat>Widescreen</PresentationFormat>
  <Paragraphs>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Ihsan Ali</dc:creator>
  <cp:lastModifiedBy>Ihsan Ali</cp:lastModifiedBy>
  <cp:revision>20</cp:revision>
  <dcterms:created xsi:type="dcterms:W3CDTF">2025-03-12T09:00:57Z</dcterms:created>
  <dcterms:modified xsi:type="dcterms:W3CDTF">2025-03-13T12:18:01Z</dcterms:modified>
</cp:coreProperties>
</file>